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60" r:id="rId3"/>
    <p:sldId id="335" r:id="rId4"/>
    <p:sldId id="307" r:id="rId5"/>
    <p:sldId id="289" r:id="rId6"/>
    <p:sldId id="336" r:id="rId7"/>
    <p:sldId id="334" r:id="rId8"/>
    <p:sldId id="293" r:id="rId9"/>
    <p:sldId id="294" r:id="rId10"/>
    <p:sldId id="295" r:id="rId11"/>
    <p:sldId id="337" r:id="rId12"/>
    <p:sldId id="310" r:id="rId13"/>
    <p:sldId id="300" r:id="rId14"/>
    <p:sldId id="326" r:id="rId15"/>
    <p:sldId id="302" r:id="rId16"/>
    <p:sldId id="305" r:id="rId17"/>
    <p:sldId id="299" r:id="rId18"/>
    <p:sldId id="314" r:id="rId19"/>
    <p:sldId id="303" r:id="rId20"/>
    <p:sldId id="312" r:id="rId21"/>
    <p:sldId id="322" r:id="rId22"/>
    <p:sldId id="321" r:id="rId23"/>
    <p:sldId id="323" r:id="rId24"/>
    <p:sldId id="311" r:id="rId25"/>
    <p:sldId id="329" r:id="rId26"/>
    <p:sldId id="330" r:id="rId27"/>
    <p:sldId id="333" r:id="rId28"/>
    <p:sldId id="327" r:id="rId29"/>
    <p:sldId id="328" r:id="rId30"/>
    <p:sldId id="331" r:id="rId31"/>
    <p:sldId id="332" r:id="rId32"/>
    <p:sldId id="338" r:id="rId33"/>
    <p:sldId id="298" r:id="rId34"/>
    <p:sldId id="308" r:id="rId35"/>
    <p:sldId id="259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 혜림" initials="홍혜" lastIdx="7" clrIdx="0">
    <p:extLst>
      <p:ext uri="{19B8F6BF-5375-455C-9EA6-DF929625EA0E}">
        <p15:presenceInfo xmlns:p15="http://schemas.microsoft.com/office/powerpoint/2012/main" userId="71f70524c99976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D1F"/>
    <a:srgbClr val="000066"/>
    <a:srgbClr val="3366CC"/>
    <a:srgbClr val="04005C"/>
    <a:srgbClr val="A6A5B1"/>
    <a:srgbClr val="FDFDF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14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18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1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66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02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6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1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1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27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56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1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85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77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15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83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86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00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35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0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65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0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70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76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83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68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33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26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6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44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72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0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2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MUSIC PROGRAM</a:t>
            </a:r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4293096"/>
            <a:ext cx="2736304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김찬우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원   홍 혜 림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원   조 윤 경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원   이 예 지 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원   김 영 현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원   천 정 주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JAVA 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D90ED-E874-4AA0-B88B-C735D36183E3}"/>
              </a:ext>
            </a:extLst>
          </p:cNvPr>
          <p:cNvSpPr txBox="1"/>
          <p:nvPr/>
        </p:nvSpPr>
        <p:spPr>
          <a:xfrm>
            <a:off x="274744" y="779371"/>
            <a:ext cx="253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19626-EA73-41F2-8881-F14D82FE830F}"/>
              </a:ext>
            </a:extLst>
          </p:cNvPr>
          <p:cNvSpPr txBox="1"/>
          <p:nvPr/>
        </p:nvSpPr>
        <p:spPr>
          <a:xfrm>
            <a:off x="2771799" y="6327085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FB94B-8405-42E2-B8F6-FFE564300373}"/>
              </a:ext>
            </a:extLst>
          </p:cNvPr>
          <p:cNvSpPr txBox="1"/>
          <p:nvPr/>
        </p:nvSpPr>
        <p:spPr>
          <a:xfrm>
            <a:off x="611560" y="1133583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데이터 구조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AD873-AA78-4F3D-BB7F-F22DCFCD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52" y="3818304"/>
            <a:ext cx="2771775" cy="87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FC8EE-2661-4477-8455-E2AD31000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8" y="1796560"/>
            <a:ext cx="4800600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756950-B401-4FAD-92F8-81629C693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70" y="3477477"/>
            <a:ext cx="5429250" cy="274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69655-4D73-44AE-A3C3-39BB3C49A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908" y="2427401"/>
            <a:ext cx="6096000" cy="714375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8C4825-F909-402B-A7E3-1E4F920F78EB}"/>
              </a:ext>
            </a:extLst>
          </p:cNvPr>
          <p:cNvSpPr/>
          <p:nvPr/>
        </p:nvSpPr>
        <p:spPr>
          <a:xfrm>
            <a:off x="326718" y="1866712"/>
            <a:ext cx="979902" cy="234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05EE85-FABB-464D-A71A-6F41E657490E}"/>
              </a:ext>
            </a:extLst>
          </p:cNvPr>
          <p:cNvCxnSpPr>
            <a:cxnSpLocks/>
          </p:cNvCxnSpPr>
          <p:nvPr/>
        </p:nvCxnSpPr>
        <p:spPr>
          <a:xfrm>
            <a:off x="1434560" y="2030462"/>
            <a:ext cx="1337240" cy="604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48E9644-EFE3-4C85-9CF0-F5912A9189B3}"/>
              </a:ext>
            </a:extLst>
          </p:cNvPr>
          <p:cNvCxnSpPr>
            <a:cxnSpLocks/>
          </p:cNvCxnSpPr>
          <p:nvPr/>
        </p:nvCxnSpPr>
        <p:spPr>
          <a:xfrm flipH="1">
            <a:off x="2267744" y="3031883"/>
            <a:ext cx="626032" cy="6085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93D6E6-48DC-4E08-BD0A-4004ED7EA943}"/>
              </a:ext>
            </a:extLst>
          </p:cNvPr>
          <p:cNvCxnSpPr>
            <a:cxnSpLocks/>
          </p:cNvCxnSpPr>
          <p:nvPr/>
        </p:nvCxnSpPr>
        <p:spPr>
          <a:xfrm>
            <a:off x="3635896" y="2739563"/>
            <a:ext cx="3024336" cy="11915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7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03. </a:t>
            </a:r>
            <a:r>
              <a:rPr lang="ko-KR" altLang="en-US" sz="4400" b="1" spc="-150" dirty="0">
                <a:solidFill>
                  <a:schemeClr val="bg1"/>
                </a:solidFill>
              </a:rPr>
              <a:t>기능 </a:t>
            </a:r>
            <a:r>
              <a:rPr lang="en-US" altLang="ko-KR" sz="4400" b="1" spc="-150" dirty="0">
                <a:solidFill>
                  <a:schemeClr val="bg1"/>
                </a:solidFill>
              </a:rPr>
              <a:t>&amp; </a:t>
            </a:r>
            <a:r>
              <a:rPr lang="ko-KR" altLang="en-US" sz="4400" b="1" spc="-150" dirty="0">
                <a:solidFill>
                  <a:schemeClr val="bg1"/>
                </a:solidFill>
              </a:rPr>
              <a:t>구현 </a:t>
            </a:r>
          </a:p>
        </p:txBody>
      </p:sp>
    </p:spTree>
    <p:extLst>
      <p:ext uri="{BB962C8B-B14F-4D97-AF65-F5344CB8AC3E}">
        <p14:creationId xmlns:p14="http://schemas.microsoft.com/office/powerpoint/2010/main" val="411275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3A3C8F-B04C-4F40-9B5E-88613F32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60" y="1341406"/>
            <a:ext cx="2817480" cy="4522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C55ECB-9676-4825-9B53-F009C98E442A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시작화면</a:t>
            </a:r>
          </a:p>
        </p:txBody>
      </p:sp>
    </p:spTree>
    <p:extLst>
      <p:ext uri="{BB962C8B-B14F-4D97-AF65-F5344CB8AC3E}">
        <p14:creationId xmlns:p14="http://schemas.microsoft.com/office/powerpoint/2010/main" val="62006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8D92B-EEF3-4D0F-9901-30BE5B72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31" y="1433272"/>
            <a:ext cx="3277737" cy="4437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E95F0-6EE5-4E6E-9257-F9DEB585CC00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DB5B2-39A5-422C-80D2-53C3EF025B89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</a:t>
            </a:r>
            <a:endParaRPr lang="ko-KR" altLang="en-US" sz="1600" spc="300" dirty="0">
              <a:solidFill>
                <a:schemeClr val="tx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3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E95F0-6EE5-4E6E-9257-F9DEB585CC00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D53893-6D65-4465-87D1-A37ED2BB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96208"/>
            <a:ext cx="3608573" cy="4287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75881-B38E-4872-B680-A15EF8013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02" y="1415199"/>
            <a:ext cx="3240360" cy="4214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7F42FA-3CA6-4CD4-B4BC-961B76A6C718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재생</a:t>
            </a:r>
          </a:p>
        </p:txBody>
      </p:sp>
      <p:sp>
        <p:nvSpPr>
          <p:cNvPr id="15" name="화살표: 줄무늬가 있는 오른쪽 14">
            <a:extLst>
              <a:ext uri="{FF2B5EF4-FFF2-40B4-BE49-F238E27FC236}">
                <a16:creationId xmlns:a16="http://schemas.microsoft.com/office/drawing/2014/main" id="{7A939DBF-9021-4AAE-BF99-4151A8A7807B}"/>
              </a:ext>
            </a:extLst>
          </p:cNvPr>
          <p:cNvSpPr/>
          <p:nvPr/>
        </p:nvSpPr>
        <p:spPr>
          <a:xfrm>
            <a:off x="4407476" y="3356144"/>
            <a:ext cx="561417" cy="461665"/>
          </a:xfrm>
          <a:prstGeom prst="striped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3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79308A-4872-441D-8896-FD1D394F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78" y="1674751"/>
            <a:ext cx="2452561" cy="3450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884D77-D39A-4F11-9F95-27B11FBD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670" y="1872356"/>
            <a:ext cx="2297352" cy="31955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1ED156-B753-4FC7-826D-DE251898744E}"/>
              </a:ext>
            </a:extLst>
          </p:cNvPr>
          <p:cNvSpPr/>
          <p:nvPr/>
        </p:nvSpPr>
        <p:spPr>
          <a:xfrm>
            <a:off x="1547664" y="3427275"/>
            <a:ext cx="1152128" cy="36004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1E89C9-F17D-4075-9CA1-3FA526B68072}"/>
              </a:ext>
            </a:extLst>
          </p:cNvPr>
          <p:cNvSpPr/>
          <p:nvPr/>
        </p:nvSpPr>
        <p:spPr>
          <a:xfrm>
            <a:off x="5760624" y="3217802"/>
            <a:ext cx="1029714" cy="2523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CC90F-2B75-4751-B05E-480B9E4FF530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163041A-960D-4B80-9461-C162B85BE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747" y="3190102"/>
            <a:ext cx="1029714" cy="5243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8DCBF6-42DA-4C3F-B7AF-35821DD4F5A1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6388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179512" y="556702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DEF83-4DF8-4C29-8400-46CFFE65A995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B0C01-3A79-44D8-9E93-7F11BEC8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37" y="1541534"/>
            <a:ext cx="2755118" cy="4293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788A78-894F-4C17-B734-5F10D395412B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62211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1DD54-C9A1-40E6-904E-C13C7AFF3AF1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A3F34-2693-42A6-8EB8-40FA9C37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15" y="1263685"/>
            <a:ext cx="2914141" cy="4517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579FE6-F162-40A6-96AD-6653E694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645698"/>
            <a:ext cx="2499752" cy="3882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8A397D-6259-4CA1-A958-386FFB1C3239}"/>
              </a:ext>
            </a:extLst>
          </p:cNvPr>
          <p:cNvSpPr txBox="1"/>
          <p:nvPr/>
        </p:nvSpPr>
        <p:spPr>
          <a:xfrm>
            <a:off x="827584" y="840927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마이페이지</a:t>
            </a:r>
          </a:p>
        </p:txBody>
      </p:sp>
      <p:sp>
        <p:nvSpPr>
          <p:cNvPr id="15" name="화살표: 줄무늬가 있는 오른쪽 14">
            <a:extLst>
              <a:ext uri="{FF2B5EF4-FFF2-40B4-BE49-F238E27FC236}">
                <a16:creationId xmlns:a16="http://schemas.microsoft.com/office/drawing/2014/main" id="{50FFD7CD-0E9C-4983-BDD9-63C76B217136}"/>
              </a:ext>
            </a:extLst>
          </p:cNvPr>
          <p:cNvSpPr/>
          <p:nvPr/>
        </p:nvSpPr>
        <p:spPr>
          <a:xfrm>
            <a:off x="4447863" y="3429000"/>
            <a:ext cx="561417" cy="461665"/>
          </a:xfrm>
          <a:prstGeom prst="striped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7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51520" y="620688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D0B40F-232C-4A69-B1C1-AD81204F2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139" b="53180"/>
          <a:stretch/>
        </p:blipFill>
        <p:spPr>
          <a:xfrm>
            <a:off x="1334093" y="1820944"/>
            <a:ext cx="2875414" cy="2347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83BF1E-351D-46F7-BFF0-0DCCAADE7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0031" r="-8726"/>
          <a:stretch/>
        </p:blipFill>
        <p:spPr>
          <a:xfrm>
            <a:off x="5039565" y="2511110"/>
            <a:ext cx="3060848" cy="2505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FCB458-842D-456A-9C79-924F0A7C4A81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E1FD6B-E81E-478A-A9F4-C593CC0C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99" y="2994514"/>
            <a:ext cx="598278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98732-D430-4FE7-A821-836E8D68204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0E6445-D156-4063-871C-65B51600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54" y="1529564"/>
            <a:ext cx="3023320" cy="42873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866D10-782B-489A-A5CA-8670D46B67BC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246302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52406" y="2505670"/>
            <a:ext cx="944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01       02       03       04   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475928" y="350407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292080" y="350407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668344" y="344933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7916" y="41031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기획의도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68544" y="469552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5082698" y="41343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기능</a:t>
            </a:r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&amp;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08304" y="4117157"/>
            <a:ext cx="17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시연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71800" y="5994429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CEACDB-F1AB-467F-9554-7EEB1A495D24}"/>
              </a:ext>
            </a:extLst>
          </p:cNvPr>
          <p:cNvSpPr txBox="1"/>
          <p:nvPr/>
        </p:nvSpPr>
        <p:spPr>
          <a:xfrm>
            <a:off x="475928" y="7010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E93596-72B6-4452-B19B-E123F3A5409E}"/>
              </a:ext>
            </a:extLst>
          </p:cNvPr>
          <p:cNvSpPr/>
          <p:nvPr/>
        </p:nvSpPr>
        <p:spPr>
          <a:xfrm>
            <a:off x="9468544" y="1556792"/>
            <a:ext cx="2016224" cy="718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ABFA18-E8D0-428B-9C8F-E31F9DFCB524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EDF8A3-A629-4176-93A3-48155594F45A}"/>
              </a:ext>
            </a:extLst>
          </p:cNvPr>
          <p:cNvCxnSpPr>
            <a:cxnSpLocks/>
          </p:cNvCxnSpPr>
          <p:nvPr/>
        </p:nvCxnSpPr>
        <p:spPr>
          <a:xfrm>
            <a:off x="2915816" y="350407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2AE772-55D8-46AB-9845-8E747E36DC26}"/>
              </a:ext>
            </a:extLst>
          </p:cNvPr>
          <p:cNvSpPr txBox="1"/>
          <p:nvPr/>
        </p:nvSpPr>
        <p:spPr>
          <a:xfrm>
            <a:off x="2654170" y="41397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데이터 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/>
      <p:bldP spid="28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F7FCCA-15B4-4749-B994-A857174A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72" y="1333115"/>
            <a:ext cx="2357256" cy="4507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ED5A7-FFB1-4929-88BB-9643C45DD683}"/>
              </a:ext>
            </a:extLst>
          </p:cNvPr>
          <p:cNvSpPr txBox="1"/>
          <p:nvPr/>
        </p:nvSpPr>
        <p:spPr>
          <a:xfrm>
            <a:off x="827584" y="84092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306232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4" name="그림 3" descr="검은색, 앉아있는이(가) 표시된 사진&#10;&#10;자동 생성된 설명">
            <a:extLst>
              <a:ext uri="{FF2B5EF4-FFF2-40B4-BE49-F238E27FC236}">
                <a16:creationId xmlns:a16="http://schemas.microsoft.com/office/drawing/2014/main" id="{F49A584B-6538-4253-BADE-B42CC10F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24" y="1335114"/>
            <a:ext cx="3173952" cy="4503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DD9CFD-73AA-4A41-989B-93DBBAF8F45F}"/>
              </a:ext>
            </a:extLst>
          </p:cNvPr>
          <p:cNvSpPr txBox="1"/>
          <p:nvPr/>
        </p:nvSpPr>
        <p:spPr>
          <a:xfrm>
            <a:off x="827584" y="840927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장르</a:t>
            </a:r>
          </a:p>
        </p:txBody>
      </p:sp>
    </p:spTree>
    <p:extLst>
      <p:ext uri="{BB962C8B-B14F-4D97-AF65-F5344CB8AC3E}">
        <p14:creationId xmlns:p14="http://schemas.microsoft.com/office/powerpoint/2010/main" val="204588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179512" y="579910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4" name="그림 3" descr="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3F9FBF1D-2C99-4880-920E-BB20FD55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20" y="1379146"/>
            <a:ext cx="3125760" cy="446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2BED2-DD23-4D4C-9CBB-33036E3C622A}"/>
              </a:ext>
            </a:extLst>
          </p:cNvPr>
          <p:cNvSpPr txBox="1"/>
          <p:nvPr/>
        </p:nvSpPr>
        <p:spPr>
          <a:xfrm>
            <a:off x="827584" y="840927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51109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pic>
        <p:nvPicPr>
          <p:cNvPr id="4" name="그림 3" descr="앉아있는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EA6BD56A-3F74-4292-AD1C-B45AACF8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1526839"/>
            <a:ext cx="2643284" cy="4120276"/>
          </a:xfrm>
          <a:prstGeom prst="rect">
            <a:avLst/>
          </a:prstGeom>
        </p:spPr>
      </p:pic>
      <p:pic>
        <p:nvPicPr>
          <p:cNvPr id="13" name="그림 12" descr="검은색, 화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5EF49717-1731-4E1D-85D6-2C70E48AF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35" y="2104004"/>
            <a:ext cx="3198605" cy="2915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CA95BF-8C80-4721-8D89-7EBBAC5C1AA7}"/>
              </a:ext>
            </a:extLst>
          </p:cNvPr>
          <p:cNvSpPr txBox="1"/>
          <p:nvPr/>
        </p:nvSpPr>
        <p:spPr>
          <a:xfrm>
            <a:off x="827584" y="840927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78855D-95A3-4F48-AC6E-DAAE19DD3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764" y="3324826"/>
            <a:ext cx="866452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865060" y="745165"/>
            <a:ext cx="303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A1002D-A410-4AC1-AFB1-A723DACE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1415199"/>
            <a:ext cx="344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3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865060" y="745165"/>
            <a:ext cx="303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89C75-DD87-48AB-A822-DFCA4A9E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47" y="1356877"/>
            <a:ext cx="2312305" cy="45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2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583890" y="768503"/>
            <a:ext cx="344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정보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140DC-8A76-4DF1-914F-CC3A1B1A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50" y="1396993"/>
            <a:ext cx="3448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4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865060" y="745165"/>
            <a:ext cx="303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</a:t>
            </a:r>
            <a:r>
              <a:rPr lang="ko-KR" altLang="en-US" sz="1600" spc="300" dirty="0" err="1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분류별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EE9F93-A01C-4656-99E0-F9D19DF5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94" y="1370719"/>
            <a:ext cx="2747211" cy="44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3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339204" y="873857"/>
            <a:ext cx="4138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F18B5E-339B-4CFD-AD54-14E4AC91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27" y="1502474"/>
            <a:ext cx="2864346" cy="43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3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4737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865060" y="745165"/>
            <a:ext cx="303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BA0B8F-D175-4CD0-A959-6E5FC990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99" y="1328116"/>
            <a:ext cx="2536801" cy="44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1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278092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01. </a:t>
            </a:r>
            <a:r>
              <a:rPr lang="ko-KR" altLang="en-US" sz="4400" b="1" spc="-150" dirty="0">
                <a:solidFill>
                  <a:schemeClr val="bg1"/>
                </a:solidFill>
              </a:rPr>
              <a:t>기획 의도 </a:t>
            </a:r>
          </a:p>
        </p:txBody>
      </p:sp>
    </p:spTree>
    <p:extLst>
      <p:ext uri="{BB962C8B-B14F-4D97-AF65-F5344CB8AC3E}">
        <p14:creationId xmlns:p14="http://schemas.microsoft.com/office/powerpoint/2010/main" val="4171458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865060" y="745165"/>
            <a:ext cx="3034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466400-5F51-4F89-BFC3-9D53A135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98" y="1472675"/>
            <a:ext cx="3443202" cy="432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9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908D0FF-09D6-4A40-A306-494F9B04EBD6}"/>
              </a:ext>
            </a:extLst>
          </p:cNvPr>
          <p:cNvSpPr/>
          <p:nvPr/>
        </p:nvSpPr>
        <p:spPr>
          <a:xfrm>
            <a:off x="215516" y="598645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47D9E-554B-4D6A-BB8C-0CC502A849E8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 구현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0849D-A9BB-4FF7-B01A-85D9B00E737E}"/>
              </a:ext>
            </a:extLst>
          </p:cNvPr>
          <p:cNvSpPr txBox="1"/>
          <p:nvPr/>
        </p:nvSpPr>
        <p:spPr>
          <a:xfrm>
            <a:off x="368159" y="739450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모드 </a:t>
            </a:r>
            <a:r>
              <a:rPr lang="en-US" altLang="ko-KR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 </a:t>
            </a:r>
            <a:r>
              <a:rPr lang="ko-KR" altLang="en-US" sz="1600" spc="300" dirty="0" err="1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분류별</a:t>
            </a:r>
            <a:r>
              <a:rPr lang="ko-KR" altLang="en-US" sz="1600" spc="3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34E255-4BC4-4F9A-8470-D1027826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60" y="1514698"/>
            <a:ext cx="2520280" cy="4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6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78092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04. </a:t>
            </a:r>
            <a:r>
              <a:rPr lang="ko-KR" altLang="en-US" sz="4400" b="1" spc="-150" dirty="0">
                <a:solidFill>
                  <a:schemeClr val="bg1"/>
                </a:solidFill>
              </a:rPr>
              <a:t>시연 </a:t>
            </a:r>
          </a:p>
        </p:txBody>
      </p:sp>
    </p:spTree>
    <p:extLst>
      <p:ext uri="{BB962C8B-B14F-4D97-AF65-F5344CB8AC3E}">
        <p14:creationId xmlns:p14="http://schemas.microsoft.com/office/powerpoint/2010/main" val="257567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CA88F82-EFE2-4E1D-BD9B-3E04DC75833D}"/>
              </a:ext>
            </a:extLst>
          </p:cNvPr>
          <p:cNvSpPr/>
          <p:nvPr/>
        </p:nvSpPr>
        <p:spPr>
          <a:xfrm>
            <a:off x="215516" y="594054"/>
            <a:ext cx="8712968" cy="5976664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6421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279A65B-9E34-49D5-AF4E-4574811BB7C6}"/>
              </a:ext>
            </a:extLst>
          </p:cNvPr>
          <p:cNvCxnSpPr>
            <a:cxnSpLocks/>
          </p:cNvCxnSpPr>
          <p:nvPr/>
        </p:nvCxnSpPr>
        <p:spPr>
          <a:xfrm>
            <a:off x="216008" y="3645024"/>
            <a:ext cx="8712968" cy="0"/>
          </a:xfrm>
          <a:prstGeom prst="line">
            <a:avLst/>
          </a:prstGeom>
          <a:ln w="571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394CCC7F-D1CE-4894-B15A-01F1B40B2D78}"/>
              </a:ext>
            </a:extLst>
          </p:cNvPr>
          <p:cNvSpPr/>
          <p:nvPr/>
        </p:nvSpPr>
        <p:spPr>
          <a:xfrm>
            <a:off x="1061364" y="3445772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2710FE-07B2-4EE2-B2F2-2732E3AF05BE}"/>
              </a:ext>
            </a:extLst>
          </p:cNvPr>
          <p:cNvGrpSpPr/>
          <p:nvPr/>
        </p:nvGrpSpPr>
        <p:grpSpPr>
          <a:xfrm>
            <a:off x="512918" y="2060848"/>
            <a:ext cx="1463794" cy="1143008"/>
            <a:chOff x="500034" y="1500174"/>
            <a:chExt cx="2571768" cy="111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28A413-50A3-4790-8304-68EEFC483788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52B19A-BB51-4F00-9676-0CEDF498FE96}"/>
                </a:ext>
              </a:extLst>
            </p:cNvPr>
            <p:cNvSpPr/>
            <p:nvPr/>
          </p:nvSpPr>
          <p:spPr>
            <a:xfrm>
              <a:off x="500034" y="1928802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E76FB2F-B959-467E-8D98-775EDF20A3C9}"/>
              </a:ext>
            </a:extLst>
          </p:cNvPr>
          <p:cNvGrpSpPr/>
          <p:nvPr/>
        </p:nvGrpSpPr>
        <p:grpSpPr>
          <a:xfrm>
            <a:off x="1811509" y="4073511"/>
            <a:ext cx="1463794" cy="1143008"/>
            <a:chOff x="500034" y="1500174"/>
            <a:chExt cx="2571768" cy="1116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B5B4C3-7EF3-4D24-9101-076B56C3DCDC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49FC8A3-2D55-4BB8-9111-097DDB7D6C36}"/>
                </a:ext>
              </a:extLst>
            </p:cNvPr>
            <p:cNvSpPr/>
            <p:nvPr/>
          </p:nvSpPr>
          <p:spPr>
            <a:xfrm>
              <a:off x="500034" y="1916438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F77E4D-1EF9-41C7-B6EF-6FCF147E0877}"/>
              </a:ext>
            </a:extLst>
          </p:cNvPr>
          <p:cNvSpPr/>
          <p:nvPr/>
        </p:nvSpPr>
        <p:spPr>
          <a:xfrm>
            <a:off x="1205380" y="3133878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14060F-CD58-4A28-A08B-D521E295F0A9}"/>
              </a:ext>
            </a:extLst>
          </p:cNvPr>
          <p:cNvSpPr txBox="1"/>
          <p:nvPr/>
        </p:nvSpPr>
        <p:spPr>
          <a:xfrm>
            <a:off x="700758" y="208748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김찬우</a:t>
            </a:r>
            <a:endParaRPr lang="ko-KR" altLang="en-US" spc="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C76A82C-DA16-473F-B69B-046CF22E1695}"/>
              </a:ext>
            </a:extLst>
          </p:cNvPr>
          <p:cNvGrpSpPr/>
          <p:nvPr/>
        </p:nvGrpSpPr>
        <p:grpSpPr>
          <a:xfrm>
            <a:off x="7174436" y="4077072"/>
            <a:ext cx="1463794" cy="1143008"/>
            <a:chOff x="500034" y="1500174"/>
            <a:chExt cx="2571768" cy="111600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1123FF0-A5CA-4799-AAE5-175EE05B07CD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7204C95-E380-46D3-9610-39F2DCECF74B}"/>
                </a:ext>
              </a:extLst>
            </p:cNvPr>
            <p:cNvSpPr/>
            <p:nvPr/>
          </p:nvSpPr>
          <p:spPr>
            <a:xfrm>
              <a:off x="500034" y="1928802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A896A2-56DD-4D7E-AE56-A5B7FE1C45B5}"/>
              </a:ext>
            </a:extLst>
          </p:cNvPr>
          <p:cNvGrpSpPr/>
          <p:nvPr/>
        </p:nvGrpSpPr>
        <p:grpSpPr>
          <a:xfrm>
            <a:off x="5759297" y="2069968"/>
            <a:ext cx="1463794" cy="1143008"/>
            <a:chOff x="500034" y="1500174"/>
            <a:chExt cx="2571768" cy="111600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98CFA79-EEA1-4414-A789-7390F1D9E6D1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E848AC7-4776-4D29-AA5E-8132BA8074B6}"/>
                </a:ext>
              </a:extLst>
            </p:cNvPr>
            <p:cNvSpPr/>
            <p:nvPr/>
          </p:nvSpPr>
          <p:spPr>
            <a:xfrm>
              <a:off x="500034" y="1928802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346F0B8-2B39-440A-A767-3D90EAE0AB7C}"/>
              </a:ext>
            </a:extLst>
          </p:cNvPr>
          <p:cNvGrpSpPr/>
          <p:nvPr/>
        </p:nvGrpSpPr>
        <p:grpSpPr>
          <a:xfrm>
            <a:off x="4364553" y="4077072"/>
            <a:ext cx="1463794" cy="1143008"/>
            <a:chOff x="500034" y="1500174"/>
            <a:chExt cx="2571768" cy="1116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83E9019-2829-479D-949E-387DF40A142E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6251E1-C174-44EF-A959-722521DD55B4}"/>
                </a:ext>
              </a:extLst>
            </p:cNvPr>
            <p:cNvSpPr/>
            <p:nvPr/>
          </p:nvSpPr>
          <p:spPr>
            <a:xfrm>
              <a:off x="500034" y="1928802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C0A70F3-D3AD-4D01-8B44-4DC75D499CAF}"/>
              </a:ext>
            </a:extLst>
          </p:cNvPr>
          <p:cNvGrpSpPr/>
          <p:nvPr/>
        </p:nvGrpSpPr>
        <p:grpSpPr>
          <a:xfrm>
            <a:off x="3028134" y="2060848"/>
            <a:ext cx="1463794" cy="1143008"/>
            <a:chOff x="500034" y="1500174"/>
            <a:chExt cx="2571768" cy="11160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8C7F792-178A-46D7-A1D4-7F27E635F8CD}"/>
                </a:ext>
              </a:extLst>
            </p:cNvPr>
            <p:cNvSpPr/>
            <p:nvPr/>
          </p:nvSpPr>
          <p:spPr>
            <a:xfrm>
              <a:off x="500034" y="1500174"/>
              <a:ext cx="2571768" cy="1116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E8D253-EA01-4035-9115-850DEAEC4425}"/>
                </a:ext>
              </a:extLst>
            </p:cNvPr>
            <p:cNvSpPr/>
            <p:nvPr/>
          </p:nvSpPr>
          <p:spPr>
            <a:xfrm>
              <a:off x="500034" y="1928802"/>
              <a:ext cx="2571768" cy="5715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66C7967-E9DB-4819-A053-E9E0A9A3FFFB}"/>
              </a:ext>
            </a:extLst>
          </p:cNvPr>
          <p:cNvSpPr txBox="1"/>
          <p:nvPr/>
        </p:nvSpPr>
        <p:spPr>
          <a:xfrm>
            <a:off x="7381109" y="409755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천정주</a:t>
            </a:r>
            <a:endParaRPr lang="ko-KR" altLang="en-US" spc="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5F5635-0008-4D7B-8168-19BFE3B4CE22}"/>
              </a:ext>
            </a:extLst>
          </p:cNvPr>
          <p:cNvSpPr txBox="1"/>
          <p:nvPr/>
        </p:nvSpPr>
        <p:spPr>
          <a:xfrm>
            <a:off x="6003282" y="208338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김영현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A2C249C-CFE0-4C5F-95F1-76BC220679F6}"/>
              </a:ext>
            </a:extLst>
          </p:cNvPr>
          <p:cNvSpPr txBox="1"/>
          <p:nvPr/>
        </p:nvSpPr>
        <p:spPr>
          <a:xfrm>
            <a:off x="4571508" y="410621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이예지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722686-40B6-4729-824C-53D4112AA464}"/>
              </a:ext>
            </a:extLst>
          </p:cNvPr>
          <p:cNvSpPr txBox="1"/>
          <p:nvPr/>
        </p:nvSpPr>
        <p:spPr>
          <a:xfrm>
            <a:off x="2021102" y="410987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조윤경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850C53-2392-410C-B4E0-CA2BEA60E254}"/>
              </a:ext>
            </a:extLst>
          </p:cNvPr>
          <p:cNvSpPr txBox="1"/>
          <p:nvPr/>
        </p:nvSpPr>
        <p:spPr>
          <a:xfrm>
            <a:off x="3249222" y="20841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홍혜림</a:t>
            </a:r>
            <a:endParaRPr lang="ko-KR" altLang="en-US" spc="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7BBB55-C7FE-4A32-8EA8-6E93EB9978A6}"/>
              </a:ext>
            </a:extLst>
          </p:cNvPr>
          <p:cNvSpPr txBox="1"/>
          <p:nvPr/>
        </p:nvSpPr>
        <p:spPr>
          <a:xfrm>
            <a:off x="644601" y="2504847"/>
            <a:ext cx="114663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플레이리스트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유저추천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코드통합</a:t>
            </a:r>
            <a:r>
              <a:rPr lang="en-US" altLang="ko-KR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발표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357AF4-2A34-43FC-B4E8-0C17AD33187A}"/>
              </a:ext>
            </a:extLst>
          </p:cNvPr>
          <p:cNvSpPr txBox="1"/>
          <p:nvPr/>
        </p:nvSpPr>
        <p:spPr>
          <a:xfrm>
            <a:off x="3393730" y="254875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검색기능 </a:t>
            </a:r>
            <a:endParaRPr lang="en-US" altLang="ko-KR" sz="1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en-US" altLang="ko-KR" sz="1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z="1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제작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4BD9E0-01F9-4B0B-A789-E5E381CB3CDB}"/>
              </a:ext>
            </a:extLst>
          </p:cNvPr>
          <p:cNvSpPr txBox="1"/>
          <p:nvPr/>
        </p:nvSpPr>
        <p:spPr>
          <a:xfrm>
            <a:off x="2021102" y="4668406"/>
            <a:ext cx="108012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유저추천 기능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4DF4B4-F8A8-402E-95B0-587414F33365}"/>
              </a:ext>
            </a:extLst>
          </p:cNvPr>
          <p:cNvSpPr txBox="1"/>
          <p:nvPr/>
        </p:nvSpPr>
        <p:spPr>
          <a:xfrm>
            <a:off x="4617313" y="4600892"/>
            <a:ext cx="1080120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회원정보 기능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선호도기능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54BC09C-DA68-43A8-A6FE-5B34F2C57B3C}"/>
              </a:ext>
            </a:extLst>
          </p:cNvPr>
          <p:cNvSpPr txBox="1"/>
          <p:nvPr/>
        </p:nvSpPr>
        <p:spPr>
          <a:xfrm>
            <a:off x="6003772" y="2539218"/>
            <a:ext cx="10801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관리자 모드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50" spc="8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페이징</a:t>
            </a:r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기능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5DA9D4-140C-4788-B710-6ECA7723CA1A}"/>
              </a:ext>
            </a:extLst>
          </p:cNvPr>
          <p:cNvSpPr txBox="1"/>
          <p:nvPr/>
        </p:nvSpPr>
        <p:spPr>
          <a:xfrm>
            <a:off x="7453431" y="4595003"/>
            <a:ext cx="1080120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설계도 제작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150" spc="8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추천 기능  </a:t>
            </a:r>
            <a:endParaRPr lang="en-US" altLang="ko-KR" sz="1150" spc="8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0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1D23A1-8B07-4BD5-BB7D-299C6F1B31E3}"/>
              </a:ext>
            </a:extLst>
          </p:cNvPr>
          <p:cNvSpPr txBox="1"/>
          <p:nvPr/>
        </p:nvSpPr>
        <p:spPr>
          <a:xfrm>
            <a:off x="251520" y="163453"/>
            <a:ext cx="19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주요 업무 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C70C017-B99A-4CF8-B9F7-94522A0122F9}"/>
              </a:ext>
            </a:extLst>
          </p:cNvPr>
          <p:cNvSpPr/>
          <p:nvPr/>
        </p:nvSpPr>
        <p:spPr>
          <a:xfrm>
            <a:off x="7721765" y="3437551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0C4FEC6-4562-4C28-8DE4-A6ECFE2DFD81}"/>
              </a:ext>
            </a:extLst>
          </p:cNvPr>
          <p:cNvSpPr/>
          <p:nvPr/>
        </p:nvSpPr>
        <p:spPr>
          <a:xfrm>
            <a:off x="6309546" y="3427057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3401550-111F-4E89-B18E-9F4165E26903}"/>
              </a:ext>
            </a:extLst>
          </p:cNvPr>
          <p:cNvSpPr/>
          <p:nvPr/>
        </p:nvSpPr>
        <p:spPr>
          <a:xfrm>
            <a:off x="4894408" y="3433289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EF4DC3F-B9BC-48D7-8E85-F5FEE46A7BCD}"/>
              </a:ext>
            </a:extLst>
          </p:cNvPr>
          <p:cNvSpPr/>
          <p:nvPr/>
        </p:nvSpPr>
        <p:spPr>
          <a:xfrm>
            <a:off x="3578383" y="3441173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24685EC-E05F-4E28-920D-6B0DEE0E30DC}"/>
              </a:ext>
            </a:extLst>
          </p:cNvPr>
          <p:cNvSpPr/>
          <p:nvPr/>
        </p:nvSpPr>
        <p:spPr>
          <a:xfrm>
            <a:off x="2327618" y="3449910"/>
            <a:ext cx="363296" cy="39338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0CF1B18-6DC5-40B0-815E-367FA8CFA8F0}"/>
              </a:ext>
            </a:extLst>
          </p:cNvPr>
          <p:cNvSpPr/>
          <p:nvPr/>
        </p:nvSpPr>
        <p:spPr>
          <a:xfrm>
            <a:off x="6444842" y="3111577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F865F26-A82C-4B14-A6F2-C5C0EECD5553}"/>
              </a:ext>
            </a:extLst>
          </p:cNvPr>
          <p:cNvSpPr/>
          <p:nvPr/>
        </p:nvSpPr>
        <p:spPr>
          <a:xfrm>
            <a:off x="5035485" y="3667080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4D6EA71-A602-4988-85F2-DA0FD3AB079B}"/>
              </a:ext>
            </a:extLst>
          </p:cNvPr>
          <p:cNvSpPr/>
          <p:nvPr/>
        </p:nvSpPr>
        <p:spPr>
          <a:xfrm>
            <a:off x="3719460" y="3094611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A3C2E7-4112-4D7A-83EB-E3941FCD2F7D}"/>
              </a:ext>
            </a:extLst>
          </p:cNvPr>
          <p:cNvSpPr/>
          <p:nvPr/>
        </p:nvSpPr>
        <p:spPr>
          <a:xfrm>
            <a:off x="2464381" y="3716677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B3BF76B-1940-4396-ACA3-21B522FA17E3}"/>
              </a:ext>
            </a:extLst>
          </p:cNvPr>
          <p:cNvSpPr/>
          <p:nvPr/>
        </p:nvSpPr>
        <p:spPr>
          <a:xfrm>
            <a:off x="7862842" y="3667080"/>
            <a:ext cx="81142" cy="4391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80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CBE23-B0C7-4976-8C0F-3705DBFD74A3}"/>
              </a:ext>
            </a:extLst>
          </p:cNvPr>
          <p:cNvSpPr txBox="1"/>
          <p:nvPr/>
        </p:nvSpPr>
        <p:spPr>
          <a:xfrm>
            <a:off x="2771800" y="5847990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6322D-8EF5-462F-88E9-F9D446CAF022}"/>
              </a:ext>
            </a:extLst>
          </p:cNvPr>
          <p:cNvSpPr txBox="1"/>
          <p:nvPr/>
        </p:nvSpPr>
        <p:spPr>
          <a:xfrm>
            <a:off x="2789556" y="5949280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5DA3F-4796-4AC2-B66E-5D8D061C837F}"/>
              </a:ext>
            </a:extLst>
          </p:cNvPr>
          <p:cNvSpPr txBox="1"/>
          <p:nvPr/>
        </p:nvSpPr>
        <p:spPr>
          <a:xfrm>
            <a:off x="236561" y="779371"/>
            <a:ext cx="253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88A08D-AA99-4DB6-94C4-F738A6052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77" y="1542891"/>
            <a:ext cx="3110245" cy="3110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FF7C1D-72B6-4208-9714-A90B0CE28680}"/>
              </a:ext>
            </a:extLst>
          </p:cNvPr>
          <p:cNvSpPr txBox="1"/>
          <p:nvPr/>
        </p:nvSpPr>
        <p:spPr>
          <a:xfrm>
            <a:off x="2474397" y="4816491"/>
            <a:ext cx="425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지금부터 프로그램 시연을 시작하겠습니다</a:t>
            </a:r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9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7D0FC-2C77-45E6-8A20-F55BC7081119}"/>
              </a:ext>
            </a:extLst>
          </p:cNvPr>
          <p:cNvSpPr txBox="1"/>
          <p:nvPr/>
        </p:nvSpPr>
        <p:spPr>
          <a:xfrm>
            <a:off x="4716016" y="158659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JAVA PROJECT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004852C-353E-4E01-9C3E-E292694CAEC2}"/>
              </a:ext>
            </a:extLst>
          </p:cNvPr>
          <p:cNvCxnSpPr>
            <a:cxnSpLocks/>
          </p:cNvCxnSpPr>
          <p:nvPr/>
        </p:nvCxnSpPr>
        <p:spPr>
          <a:xfrm>
            <a:off x="11441" y="3429001"/>
            <a:ext cx="3984495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D90ED-E874-4AA0-B88B-C735D36183E3}"/>
              </a:ext>
            </a:extLst>
          </p:cNvPr>
          <p:cNvSpPr txBox="1"/>
          <p:nvPr/>
        </p:nvSpPr>
        <p:spPr>
          <a:xfrm>
            <a:off x="274744" y="779371"/>
            <a:ext cx="253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 획 의 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19626-EA73-41F2-8881-F14D82FE830F}"/>
              </a:ext>
            </a:extLst>
          </p:cNvPr>
          <p:cNvSpPr txBox="1"/>
          <p:nvPr/>
        </p:nvSpPr>
        <p:spPr>
          <a:xfrm>
            <a:off x="2771800" y="6021288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FC8E6-B502-42A8-A128-CA7BCF89458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6560B6-C5D9-498A-89B3-D40970FB625D}"/>
              </a:ext>
            </a:extLst>
          </p:cNvPr>
          <p:cNvCxnSpPr>
            <a:cxnSpLocks/>
          </p:cNvCxnSpPr>
          <p:nvPr/>
        </p:nvCxnSpPr>
        <p:spPr>
          <a:xfrm flipV="1">
            <a:off x="4572000" y="4047290"/>
            <a:ext cx="0" cy="182998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래픽 23" descr="DJ">
            <a:extLst>
              <a:ext uri="{FF2B5EF4-FFF2-40B4-BE49-F238E27FC236}">
                <a16:creationId xmlns:a16="http://schemas.microsoft.com/office/drawing/2014/main" id="{9FB6154B-9A82-408A-8961-399E2B8D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7905" y="2595185"/>
            <a:ext cx="1644738" cy="164473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DAD7F2-6514-4BF3-93D2-FFF02585C735}"/>
              </a:ext>
            </a:extLst>
          </p:cNvPr>
          <p:cNvCxnSpPr>
            <a:cxnSpLocks/>
          </p:cNvCxnSpPr>
          <p:nvPr/>
        </p:nvCxnSpPr>
        <p:spPr>
          <a:xfrm flipH="1" flipV="1">
            <a:off x="4530274" y="986759"/>
            <a:ext cx="11446" cy="1617358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F2BC9F-8033-4ECD-859B-21BDA35294E1}"/>
              </a:ext>
            </a:extLst>
          </p:cNvPr>
          <p:cNvCxnSpPr>
            <a:cxnSpLocks/>
          </p:cNvCxnSpPr>
          <p:nvPr/>
        </p:nvCxnSpPr>
        <p:spPr>
          <a:xfrm>
            <a:off x="5076056" y="3429000"/>
            <a:ext cx="4067944" cy="1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ED900F8-E55F-4AB1-B9A3-08380F6FA94F}"/>
              </a:ext>
            </a:extLst>
          </p:cNvPr>
          <p:cNvSpPr txBox="1"/>
          <p:nvPr/>
        </p:nvSpPr>
        <p:spPr>
          <a:xfrm>
            <a:off x="518702" y="1532888"/>
            <a:ext cx="3600387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평소에 음악 어플을 사용하면서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느꼈던 아쉬운 점을 보완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84C29B-128C-469E-9E38-DB738E816835}"/>
              </a:ext>
            </a:extLst>
          </p:cNvPr>
          <p:cNvSpPr txBox="1"/>
          <p:nvPr/>
        </p:nvSpPr>
        <p:spPr>
          <a:xfrm>
            <a:off x="5263854" y="1630187"/>
            <a:ext cx="3600387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사용자들에게 다양한 음악 추천 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9B88D-67CE-4168-933E-403C1E432FC8}"/>
              </a:ext>
            </a:extLst>
          </p:cNvPr>
          <p:cNvSpPr txBox="1"/>
          <p:nvPr/>
        </p:nvSpPr>
        <p:spPr>
          <a:xfrm>
            <a:off x="369410" y="4328358"/>
            <a:ext cx="3600387" cy="111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사용자들간 온라인으로 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소통 할 수 있는 기능 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F478E2-E03E-4835-A282-EC0CC84164CF}"/>
              </a:ext>
            </a:extLst>
          </p:cNvPr>
          <p:cNvSpPr txBox="1"/>
          <p:nvPr/>
        </p:nvSpPr>
        <p:spPr>
          <a:xfrm>
            <a:off x="4788024" y="4480225"/>
            <a:ext cx="4552049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어플을 좀 더 편리하게 사용할 수 있는 기능 </a:t>
            </a:r>
            <a:endParaRPr lang="en-US" altLang="ko-KR" dirty="0">
              <a:solidFill>
                <a:schemeClr val="tx2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91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29486" y="48773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50" name="AutoShape 4">
            <a:extLst>
              <a:ext uri="{FF2B5EF4-FFF2-40B4-BE49-F238E27FC236}">
                <a16:creationId xmlns:a16="http://schemas.microsoft.com/office/drawing/2014/main" id="{1D8673D2-DB68-4A72-8B5F-E766C6E519F4}"/>
              </a:ext>
            </a:extLst>
          </p:cNvPr>
          <p:cNvSpPr>
            <a:spLocks noChangeArrowheads="1"/>
          </p:cNvSpPr>
          <p:nvPr/>
        </p:nvSpPr>
        <p:spPr bwMode="auto">
          <a:xfrm rot="1165108">
            <a:off x="4472666" y="1869666"/>
            <a:ext cx="1699226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>
            <a:softEdge rad="0"/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AutoShape 4">
            <a:extLst>
              <a:ext uri="{FF2B5EF4-FFF2-40B4-BE49-F238E27FC236}">
                <a16:creationId xmlns:a16="http://schemas.microsoft.com/office/drawing/2014/main" id="{804B42C5-2B65-4062-94C3-DC20ACFABA60}"/>
              </a:ext>
            </a:extLst>
          </p:cNvPr>
          <p:cNvSpPr>
            <a:spLocks noChangeArrowheads="1"/>
          </p:cNvSpPr>
          <p:nvPr/>
        </p:nvSpPr>
        <p:spPr bwMode="auto">
          <a:xfrm rot="20455868">
            <a:off x="2951962" y="1892737"/>
            <a:ext cx="1699226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AutoShape 4">
            <a:extLst>
              <a:ext uri="{FF2B5EF4-FFF2-40B4-BE49-F238E27FC236}">
                <a16:creationId xmlns:a16="http://schemas.microsoft.com/office/drawing/2014/main" id="{4D7C15BA-57C4-47FA-AE63-5A7CCAF99EF9}"/>
              </a:ext>
            </a:extLst>
          </p:cNvPr>
          <p:cNvSpPr>
            <a:spLocks noChangeArrowheads="1"/>
          </p:cNvSpPr>
          <p:nvPr/>
        </p:nvSpPr>
        <p:spPr bwMode="auto">
          <a:xfrm rot="18097589">
            <a:off x="1895291" y="2820133"/>
            <a:ext cx="1699226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3" name="AutoShape 4">
            <a:extLst>
              <a:ext uri="{FF2B5EF4-FFF2-40B4-BE49-F238E27FC236}">
                <a16:creationId xmlns:a16="http://schemas.microsoft.com/office/drawing/2014/main" id="{83A01D25-156D-47F7-9C77-5D266DA821E4}"/>
              </a:ext>
            </a:extLst>
          </p:cNvPr>
          <p:cNvSpPr>
            <a:spLocks noChangeArrowheads="1"/>
          </p:cNvSpPr>
          <p:nvPr/>
        </p:nvSpPr>
        <p:spPr bwMode="auto">
          <a:xfrm rot="15587501">
            <a:off x="1561001" y="4291418"/>
            <a:ext cx="1927572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54" name="AutoShape 4">
            <a:extLst>
              <a:ext uri="{FF2B5EF4-FFF2-40B4-BE49-F238E27FC236}">
                <a16:creationId xmlns:a16="http://schemas.microsoft.com/office/drawing/2014/main" id="{184FF56A-F4B2-4885-B567-C3204034E982}"/>
              </a:ext>
            </a:extLst>
          </p:cNvPr>
          <p:cNvSpPr>
            <a:spLocks noChangeArrowheads="1"/>
          </p:cNvSpPr>
          <p:nvPr/>
        </p:nvSpPr>
        <p:spPr bwMode="auto">
          <a:xfrm rot="5716850">
            <a:off x="5838801" y="4154960"/>
            <a:ext cx="1781370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5" name="AutoShape 4">
            <a:extLst>
              <a:ext uri="{FF2B5EF4-FFF2-40B4-BE49-F238E27FC236}">
                <a16:creationId xmlns:a16="http://schemas.microsoft.com/office/drawing/2014/main" id="{A648F855-300D-49AC-965F-75C74C96A70A}"/>
              </a:ext>
            </a:extLst>
          </p:cNvPr>
          <p:cNvSpPr>
            <a:spLocks noChangeArrowheads="1"/>
          </p:cNvSpPr>
          <p:nvPr/>
        </p:nvSpPr>
        <p:spPr bwMode="auto">
          <a:xfrm rot="3485350">
            <a:off x="5606032" y="2776503"/>
            <a:ext cx="1699226" cy="1324058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62" name="그래픽 61" descr="전구 및 기어 ">
            <a:extLst>
              <a:ext uri="{FF2B5EF4-FFF2-40B4-BE49-F238E27FC236}">
                <a16:creationId xmlns:a16="http://schemas.microsoft.com/office/drawing/2014/main" id="{0703FEC4-7B54-4842-9D49-DAA1A37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075" y="3350451"/>
            <a:ext cx="2022166" cy="23184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7345900-CDB0-42A3-AEAF-2FDDD2643FBC}"/>
              </a:ext>
            </a:extLst>
          </p:cNvPr>
          <p:cNvSpPr txBox="1"/>
          <p:nvPr/>
        </p:nvSpPr>
        <p:spPr>
          <a:xfrm>
            <a:off x="2768921" y="608484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09E380-224B-4A63-8DCA-061AF00C7D5A}"/>
              </a:ext>
            </a:extLst>
          </p:cNvPr>
          <p:cNvSpPr txBox="1"/>
          <p:nvPr/>
        </p:nvSpPr>
        <p:spPr>
          <a:xfrm>
            <a:off x="-88514" y="83296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기획의도 </a:t>
            </a:r>
            <a:r>
              <a:rPr lang="en-US" altLang="ko-KR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요 구 사 항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A2ED84-BCCA-42BB-9F12-FF6D95C11F60}"/>
              </a:ext>
            </a:extLst>
          </p:cNvPr>
          <p:cNvSpPr txBox="1"/>
          <p:nvPr/>
        </p:nvSpPr>
        <p:spPr>
          <a:xfrm>
            <a:off x="1777265" y="4803835"/>
            <a:ext cx="149504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모드의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 편의성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666387-D54C-442A-9AAD-36AF096B7165}"/>
              </a:ext>
            </a:extLst>
          </p:cNvPr>
          <p:cNvSpPr txBox="1"/>
          <p:nvPr/>
        </p:nvSpPr>
        <p:spPr>
          <a:xfrm>
            <a:off x="2209866" y="4427570"/>
            <a:ext cx="6298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01</a:t>
            </a:r>
          </a:p>
          <a:p>
            <a:endParaRPr lang="ko-KR" altLang="en-US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AA4FAC12-87D9-4D3D-B3A9-3BD3006E56C1}"/>
              </a:ext>
            </a:extLst>
          </p:cNvPr>
          <p:cNvCxnSpPr>
            <a:cxnSpLocks/>
          </p:cNvCxnSpPr>
          <p:nvPr/>
        </p:nvCxnSpPr>
        <p:spPr>
          <a:xfrm>
            <a:off x="1978820" y="480383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06A4D0-CC03-4986-B889-FBCF1283A0F7}"/>
              </a:ext>
            </a:extLst>
          </p:cNvPr>
          <p:cNvSpPr txBox="1"/>
          <p:nvPr/>
        </p:nvSpPr>
        <p:spPr>
          <a:xfrm>
            <a:off x="6083152" y="3029451"/>
            <a:ext cx="62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40D82C-C5BC-4F2C-BEE5-590FE51C82AF}"/>
              </a:ext>
            </a:extLst>
          </p:cNvPr>
          <p:cNvSpPr txBox="1"/>
          <p:nvPr/>
        </p:nvSpPr>
        <p:spPr>
          <a:xfrm>
            <a:off x="6343664" y="4349193"/>
            <a:ext cx="62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4CDB90-A14C-441C-B3E0-025B54949A0F}"/>
              </a:ext>
            </a:extLst>
          </p:cNvPr>
          <p:cNvSpPr txBox="1"/>
          <p:nvPr/>
        </p:nvSpPr>
        <p:spPr>
          <a:xfrm>
            <a:off x="3397671" y="2042848"/>
            <a:ext cx="62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0159850-4D80-4039-8C66-8B98D18194B8}"/>
              </a:ext>
            </a:extLst>
          </p:cNvPr>
          <p:cNvSpPr txBox="1"/>
          <p:nvPr/>
        </p:nvSpPr>
        <p:spPr>
          <a:xfrm>
            <a:off x="5094236" y="2008406"/>
            <a:ext cx="62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F22DC2-7994-4B2D-9475-F093C1AF060F}"/>
              </a:ext>
            </a:extLst>
          </p:cNvPr>
          <p:cNvSpPr txBox="1"/>
          <p:nvPr/>
        </p:nvSpPr>
        <p:spPr>
          <a:xfrm>
            <a:off x="2448924" y="2985267"/>
            <a:ext cx="6298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02</a:t>
            </a:r>
          </a:p>
          <a:p>
            <a:endParaRPr lang="ko-KR" altLang="en-US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8464F25-14D6-455E-9A44-AACFA1E96F7C}"/>
              </a:ext>
            </a:extLst>
          </p:cNvPr>
          <p:cNvCxnSpPr>
            <a:cxnSpLocks/>
          </p:cNvCxnSpPr>
          <p:nvPr/>
        </p:nvCxnSpPr>
        <p:spPr>
          <a:xfrm>
            <a:off x="4820855" y="234696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CFBFBBF-79F1-413E-9377-6DED97163470}"/>
              </a:ext>
            </a:extLst>
          </p:cNvPr>
          <p:cNvCxnSpPr>
            <a:cxnSpLocks/>
          </p:cNvCxnSpPr>
          <p:nvPr/>
        </p:nvCxnSpPr>
        <p:spPr>
          <a:xfrm>
            <a:off x="3148766" y="236067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3269564E-6130-40A5-89B5-987DE0F407B1}"/>
              </a:ext>
            </a:extLst>
          </p:cNvPr>
          <p:cNvCxnSpPr>
            <a:cxnSpLocks/>
          </p:cNvCxnSpPr>
          <p:nvPr/>
        </p:nvCxnSpPr>
        <p:spPr>
          <a:xfrm>
            <a:off x="2168840" y="335045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D68AE91-95EC-443D-A63C-27C7D4BC8AA5}"/>
              </a:ext>
            </a:extLst>
          </p:cNvPr>
          <p:cNvCxnSpPr>
            <a:cxnSpLocks/>
          </p:cNvCxnSpPr>
          <p:nvPr/>
        </p:nvCxnSpPr>
        <p:spPr>
          <a:xfrm>
            <a:off x="6153422" y="473534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D385124-4539-42DE-99A5-0E6BD19889B7}"/>
              </a:ext>
            </a:extLst>
          </p:cNvPr>
          <p:cNvCxnSpPr>
            <a:cxnSpLocks/>
          </p:cNvCxnSpPr>
          <p:nvPr/>
        </p:nvCxnSpPr>
        <p:spPr>
          <a:xfrm>
            <a:off x="5875787" y="3350451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71A7483-192A-4D9D-BFB2-1457892A1571}"/>
              </a:ext>
            </a:extLst>
          </p:cNvPr>
          <p:cNvSpPr txBox="1"/>
          <p:nvPr/>
        </p:nvSpPr>
        <p:spPr>
          <a:xfrm>
            <a:off x="5975070" y="4743712"/>
            <a:ext cx="149504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곡에 대한 자유로운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의사표현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6173591-451C-464E-A793-5AAD1FBAFF74}"/>
              </a:ext>
            </a:extLst>
          </p:cNvPr>
          <p:cNvSpPr txBox="1"/>
          <p:nvPr/>
        </p:nvSpPr>
        <p:spPr>
          <a:xfrm>
            <a:off x="5733890" y="3333612"/>
            <a:ext cx="149504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기반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추전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1AFD1A-B5DF-4149-9D81-6005E4C1B9F3}"/>
              </a:ext>
            </a:extLst>
          </p:cNvPr>
          <p:cNvSpPr txBox="1"/>
          <p:nvPr/>
        </p:nvSpPr>
        <p:spPr>
          <a:xfrm>
            <a:off x="4604065" y="2381402"/>
            <a:ext cx="149504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비회원과 회원의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차별성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0D27DA-3668-4B04-8FAB-662FA1F1507D}"/>
              </a:ext>
            </a:extLst>
          </p:cNvPr>
          <p:cNvSpPr txBox="1"/>
          <p:nvPr/>
        </p:nvSpPr>
        <p:spPr>
          <a:xfrm>
            <a:off x="3141845" y="2379277"/>
            <a:ext cx="1359131" cy="675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과거에 들었던 곡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 추천 기능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C40B86B-8343-49D4-A7D8-420618F73301}"/>
              </a:ext>
            </a:extLst>
          </p:cNvPr>
          <p:cNvSpPr txBox="1"/>
          <p:nvPr/>
        </p:nvSpPr>
        <p:spPr>
          <a:xfrm>
            <a:off x="1997382" y="3364987"/>
            <a:ext cx="149504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계절별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시간별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추천기능 </a:t>
            </a:r>
          </a:p>
        </p:txBody>
      </p:sp>
    </p:spTree>
    <p:extLst>
      <p:ext uri="{BB962C8B-B14F-4D97-AF65-F5344CB8AC3E}">
        <p14:creationId xmlns:p14="http://schemas.microsoft.com/office/powerpoint/2010/main" val="1974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2780928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02. </a:t>
            </a:r>
            <a:r>
              <a:rPr lang="ko-KR" altLang="en-US" sz="4400" b="1" spc="-150" dirty="0">
                <a:solidFill>
                  <a:schemeClr val="bg1"/>
                </a:solidFill>
              </a:rPr>
              <a:t>데이터 구조 </a:t>
            </a:r>
          </a:p>
        </p:txBody>
      </p:sp>
    </p:spTree>
    <p:extLst>
      <p:ext uri="{BB962C8B-B14F-4D97-AF65-F5344CB8AC3E}">
        <p14:creationId xmlns:p14="http://schemas.microsoft.com/office/powerpoint/2010/main" val="101576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45900-CDB0-42A3-AEAF-2FDDD2643FBC}"/>
              </a:ext>
            </a:extLst>
          </p:cNvPr>
          <p:cNvSpPr txBox="1"/>
          <p:nvPr/>
        </p:nvSpPr>
        <p:spPr>
          <a:xfrm>
            <a:off x="2768921" y="608484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09E380-224B-4A63-8DCA-061AF00C7D5A}"/>
              </a:ext>
            </a:extLst>
          </p:cNvPr>
          <p:cNvSpPr txBox="1"/>
          <p:nvPr/>
        </p:nvSpPr>
        <p:spPr>
          <a:xfrm>
            <a:off x="467543" y="753832"/>
            <a:ext cx="23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746FC-1825-46B1-BF53-C58CE3C27B01}"/>
              </a:ext>
            </a:extLst>
          </p:cNvPr>
          <p:cNvSpPr txBox="1"/>
          <p:nvPr/>
        </p:nvSpPr>
        <p:spPr>
          <a:xfrm>
            <a:off x="-40534" y="4653136"/>
            <a:ext cx="3237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 Version   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D89C42-FE46-4BC3-A8E4-44CD02B07FF5}"/>
              </a:ext>
            </a:extLst>
          </p:cNvPr>
          <p:cNvSpPr txBox="1"/>
          <p:nvPr/>
        </p:nvSpPr>
        <p:spPr>
          <a:xfrm>
            <a:off x="3059832" y="4632548"/>
            <a:ext cx="295232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Version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JDK 1.8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EA8DC0-175A-4768-BFCA-A9DFE509DCE6}"/>
              </a:ext>
            </a:extLst>
          </p:cNvPr>
          <p:cNvSpPr txBox="1"/>
          <p:nvPr/>
        </p:nvSpPr>
        <p:spPr>
          <a:xfrm>
            <a:off x="6569460" y="4653136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Eclipse Version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IDE 2020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4F85B6-0A7E-4481-A7B8-881257514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5" y="2411630"/>
            <a:ext cx="1987101" cy="1987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E32854-6F2A-4DF8-8311-B400DBF3C6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394" y="2400608"/>
            <a:ext cx="1559281" cy="15592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99C3EC-3ECC-4BD9-9174-3F3415B3D5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0" y="2595605"/>
            <a:ext cx="1400772" cy="14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45900-CDB0-42A3-AEAF-2FDDD2643FBC}"/>
              </a:ext>
            </a:extLst>
          </p:cNvPr>
          <p:cNvSpPr txBox="1"/>
          <p:nvPr/>
        </p:nvSpPr>
        <p:spPr>
          <a:xfrm>
            <a:off x="2768921" y="6084847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09E380-224B-4A63-8DCA-061AF00C7D5A}"/>
              </a:ext>
            </a:extLst>
          </p:cNvPr>
          <p:cNvSpPr txBox="1"/>
          <p:nvPr/>
        </p:nvSpPr>
        <p:spPr>
          <a:xfrm>
            <a:off x="467543" y="753832"/>
            <a:ext cx="230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구조</a:t>
            </a:r>
          </a:p>
        </p:txBody>
      </p:sp>
      <p:pic>
        <p:nvPicPr>
          <p:cNvPr id="4" name="그래픽 3" descr="계약">
            <a:extLst>
              <a:ext uri="{FF2B5EF4-FFF2-40B4-BE49-F238E27FC236}">
                <a16:creationId xmlns:a16="http://schemas.microsoft.com/office/drawing/2014/main" id="{E10079B1-996C-4E03-A25B-0DE51C98D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608" y="2492896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746FC-1825-46B1-BF53-C58CE3C27B01}"/>
              </a:ext>
            </a:extLst>
          </p:cNvPr>
          <p:cNvSpPr txBox="1"/>
          <p:nvPr/>
        </p:nvSpPr>
        <p:spPr>
          <a:xfrm>
            <a:off x="2483768" y="2492896"/>
            <a:ext cx="5904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음악 데이터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횟수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좋아요 개수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래픽 34" descr="계약">
            <a:extLst>
              <a:ext uri="{FF2B5EF4-FFF2-40B4-BE49-F238E27FC236}">
                <a16:creationId xmlns:a16="http://schemas.microsoft.com/office/drawing/2014/main" id="{FF19AC5F-961E-4DF5-9236-A49F70EB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584" y="3987330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AD89C42-FE46-4BC3-A8E4-44CD02B07FF5}"/>
              </a:ext>
            </a:extLst>
          </p:cNvPr>
          <p:cNvSpPr txBox="1"/>
          <p:nvPr/>
        </p:nvSpPr>
        <p:spPr>
          <a:xfrm>
            <a:off x="2483768" y="3965626"/>
            <a:ext cx="5904656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회원 데이터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정보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플레이리스트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 위시리스트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506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5412C-6FDC-4A1E-8BC6-7FBF255F1D91}"/>
              </a:ext>
            </a:extLst>
          </p:cNvPr>
          <p:cNvSpPr txBox="1"/>
          <p:nvPr/>
        </p:nvSpPr>
        <p:spPr>
          <a:xfrm>
            <a:off x="6083152" y="266164"/>
            <a:ext cx="3060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600" dirty="0">
                <a:solidFill>
                  <a:schemeClr val="bg1"/>
                </a:solidFill>
              </a:rPr>
              <a:t>MUSIC PROGRAM</a:t>
            </a:r>
            <a:endParaRPr lang="ko-KR" altLang="en-US" sz="1200" b="1" spc="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D90ED-E874-4AA0-B88B-C735D36183E3}"/>
              </a:ext>
            </a:extLst>
          </p:cNvPr>
          <p:cNvSpPr txBox="1"/>
          <p:nvPr/>
        </p:nvSpPr>
        <p:spPr>
          <a:xfrm>
            <a:off x="274744" y="779371"/>
            <a:ext cx="253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19626-EA73-41F2-8881-F14D82FE830F}"/>
              </a:ext>
            </a:extLst>
          </p:cNvPr>
          <p:cNvSpPr txBox="1"/>
          <p:nvPr/>
        </p:nvSpPr>
        <p:spPr>
          <a:xfrm>
            <a:off x="2771800" y="5949280"/>
            <a:ext cx="36004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JAVA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FB94B-8405-42E2-B8F6-FFE564300373}"/>
              </a:ext>
            </a:extLst>
          </p:cNvPr>
          <p:cNvSpPr txBox="1"/>
          <p:nvPr/>
        </p:nvSpPr>
        <p:spPr>
          <a:xfrm>
            <a:off x="611560" y="1125879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음악 데이터 구조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74A7C9-BF98-4F0C-A505-0BE276D2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7" y="2176413"/>
            <a:ext cx="5800725" cy="619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A970E8-236E-45B9-8F36-79D1FFD1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908956"/>
            <a:ext cx="5280457" cy="162894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89114A-AC32-4A78-B91A-400AE5CFDEDE}"/>
              </a:ext>
            </a:extLst>
          </p:cNvPr>
          <p:cNvCxnSpPr>
            <a:cxnSpLocks/>
          </p:cNvCxnSpPr>
          <p:nvPr/>
        </p:nvCxnSpPr>
        <p:spPr>
          <a:xfrm>
            <a:off x="899592" y="2348880"/>
            <a:ext cx="17774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05EE85-FABB-464D-A71A-6F41E657490E}"/>
              </a:ext>
            </a:extLst>
          </p:cNvPr>
          <p:cNvCxnSpPr>
            <a:cxnSpLocks/>
          </p:cNvCxnSpPr>
          <p:nvPr/>
        </p:nvCxnSpPr>
        <p:spPr>
          <a:xfrm>
            <a:off x="1907704" y="2348880"/>
            <a:ext cx="1224136" cy="14136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8C4825-F909-402B-A7E3-1E4F920F78EB}"/>
              </a:ext>
            </a:extLst>
          </p:cNvPr>
          <p:cNvSpPr/>
          <p:nvPr/>
        </p:nvSpPr>
        <p:spPr>
          <a:xfrm>
            <a:off x="2483768" y="4869160"/>
            <a:ext cx="122413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909</Words>
  <Application>Microsoft Office PowerPoint</Application>
  <PresentationFormat>화면 슬라이드 쇼(4:3)</PresentationFormat>
  <Paragraphs>284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나눔고딕</vt:lpstr>
      <vt:lpstr>나눔고딕 ExtraBold</vt:lpstr>
      <vt:lpstr>휴먼모음T</vt:lpstr>
      <vt:lpstr>Arial</vt:lpstr>
      <vt:lpstr>HY헤드라인M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홍 혜림</cp:lastModifiedBy>
  <cp:revision>79</cp:revision>
  <dcterms:created xsi:type="dcterms:W3CDTF">2016-11-03T20:47:04Z</dcterms:created>
  <dcterms:modified xsi:type="dcterms:W3CDTF">2020-05-20T06:35:04Z</dcterms:modified>
</cp:coreProperties>
</file>